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4"/>
  </p:notesMasterIdLst>
  <p:sldIdLst>
    <p:sldId id="258" r:id="rId2"/>
    <p:sldId id="259" r:id="rId3"/>
  </p:sldIdLst>
  <p:sldSz cx="9906000" cy="6858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3F4"/>
    <a:srgbClr val="D44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07"/>
  </p:normalViewPr>
  <p:slideViewPr>
    <p:cSldViewPr snapToGrid="0" snapToObjects="1">
      <p:cViewPr varScale="1">
        <p:scale>
          <a:sx n="59" d="100"/>
          <a:sy n="59" d="100"/>
        </p:scale>
        <p:origin x="13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Lagarrigue" userId="2800196402a3a89d" providerId="LiveId" clId="{7EAFA314-1F08-4E73-BB47-FAF84E2C01F5}"/>
    <pc:docChg chg="modSld">
      <pc:chgData name="Alexandre Lagarrigue" userId="2800196402a3a89d" providerId="LiveId" clId="{7EAFA314-1F08-4E73-BB47-FAF84E2C01F5}" dt="2022-06-27T14:11:30.684" v="5" actId="14100"/>
      <pc:docMkLst>
        <pc:docMk/>
      </pc:docMkLst>
      <pc:sldChg chg="addSp modSp mod">
        <pc:chgData name="Alexandre Lagarrigue" userId="2800196402a3a89d" providerId="LiveId" clId="{7EAFA314-1F08-4E73-BB47-FAF84E2C01F5}" dt="2022-06-27T14:11:30.684" v="5" actId="14100"/>
        <pc:sldMkLst>
          <pc:docMk/>
          <pc:sldMk cId="3851012835" sldId="258"/>
        </pc:sldMkLst>
        <pc:spChg chg="mod">
          <ac:chgData name="Alexandre Lagarrigue" userId="2800196402a3a89d" providerId="LiveId" clId="{7EAFA314-1F08-4E73-BB47-FAF84E2C01F5}" dt="2022-06-27T14:11:30.684" v="5" actId="14100"/>
          <ac:spMkLst>
            <pc:docMk/>
            <pc:sldMk cId="3851012835" sldId="258"/>
            <ac:spMk id="3" creationId="{4AF66AAD-DAF1-F2B7-C67B-8AE235D2C859}"/>
          </ac:spMkLst>
        </pc:spChg>
        <pc:spChg chg="add mod">
          <ac:chgData name="Alexandre Lagarrigue" userId="2800196402a3a89d" providerId="LiveId" clId="{7EAFA314-1F08-4E73-BB47-FAF84E2C01F5}" dt="2022-06-27T14:11:13.327" v="3" actId="1076"/>
          <ac:spMkLst>
            <pc:docMk/>
            <pc:sldMk cId="3851012835" sldId="258"/>
            <ac:spMk id="4" creationId="{D2B6144C-B52D-825F-D2F1-9115593C7B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FC72F-058F-4B45-8499-C1223514F047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DA846-2764-A943-8F6A-347A7E9E73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20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DAA-907E-8144-AC8B-4F273B2F898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C6C-5707-AE4D-B9EF-4CADCBF56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47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DAA-907E-8144-AC8B-4F273B2F898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C6C-5707-AE4D-B9EF-4CADCBF56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33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5126"/>
            <a:ext cx="213598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6"/>
            <a:ext cx="628412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DAA-907E-8144-AC8B-4F273B2F898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C6C-5707-AE4D-B9EF-4CADCBF56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16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DAA-907E-8144-AC8B-4F273B2F898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C6C-5707-AE4D-B9EF-4CADCBF56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48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DAA-907E-8144-AC8B-4F273B2F898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C6C-5707-AE4D-B9EF-4CADCBF56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26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5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DAA-907E-8144-AC8B-4F273B2F898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C6C-5707-AE4D-B9EF-4CADCBF56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4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3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5" y="2505075"/>
            <a:ext cx="4211339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DAA-907E-8144-AC8B-4F273B2F898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C6C-5707-AE4D-B9EF-4CADCBF56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70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DAA-907E-8144-AC8B-4F273B2F898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C6C-5707-AE4D-B9EF-4CADCBF56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11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DAA-907E-8144-AC8B-4F273B2F898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C6C-5707-AE4D-B9EF-4CADCBF56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1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2" y="987428"/>
            <a:ext cx="501491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DAA-907E-8144-AC8B-4F273B2F898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C6C-5707-AE4D-B9EF-4CADCBF56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93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2" y="987428"/>
            <a:ext cx="501491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DAA-907E-8144-AC8B-4F273B2F898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DC6C-5707-AE4D-B9EF-4CADCBF56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91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9" y="6356353"/>
            <a:ext cx="2228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1DAA-907E-8144-AC8B-4F273B2F8984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4" y="6356353"/>
            <a:ext cx="2228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2DC6C-5707-AE4D-B9EF-4CADCBF56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0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cateparoissestececile/fa95ovf7qpt6ewe1" TargetMode="External"/><Relationship Id="rId2" Type="http://schemas.openxmlformats.org/officeDocument/2006/relationships/hyperlink" Target="http://cathedrale-albi.com/paroisse-albi-sainte-cecile/se-former/catechese/inscriptions-au-catechisme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ec0810883v@ac-toulous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8FEF5C6-A7DD-8999-C074-D3AFD87AE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153452"/>
            <a:ext cx="4539342" cy="67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047D88B-68FF-A0B5-E699-4F7CE7A850F3}"/>
              </a:ext>
            </a:extLst>
          </p:cNvPr>
          <p:cNvSpPr txBox="1"/>
          <p:nvPr/>
        </p:nvSpPr>
        <p:spPr>
          <a:xfrm>
            <a:off x="206829" y="167973"/>
            <a:ext cx="484414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/>
              <a:t>Avoir des renseignements</a:t>
            </a:r>
            <a:endParaRPr lang="fr-FR" sz="2500" dirty="0"/>
          </a:p>
          <a:p>
            <a:endParaRPr lang="fr-FR" sz="3200" b="1" dirty="0"/>
          </a:p>
          <a:p>
            <a:r>
              <a:rPr lang="fr-FR" sz="2500" b="1" dirty="0"/>
              <a:t>Point information à l’école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/>
              <a:t>LUNDI 27 JUIN de 16h30 à 17h45</a:t>
            </a:r>
          </a:p>
          <a:p>
            <a:endParaRPr lang="fr-FR" sz="2000" b="1" dirty="0"/>
          </a:p>
          <a:p>
            <a:r>
              <a:rPr lang="fr-FR" sz="2500" b="1" dirty="0"/>
              <a:t>Internet</a:t>
            </a:r>
          </a:p>
          <a:p>
            <a:r>
              <a:rPr lang="fr-FR" sz="1600" dirty="0"/>
              <a:t>Mots clés « Inscription catéchisme cathédrale Albi »</a:t>
            </a:r>
          </a:p>
          <a:p>
            <a:endParaRPr lang="fr-FR" sz="1000" dirty="0"/>
          </a:p>
          <a:p>
            <a:r>
              <a:rPr lang="fr-FR" sz="2500" b="1" dirty="0"/>
              <a:t>Téléphone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000" dirty="0"/>
              <a:t>09 66 85 15 16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000" dirty="0"/>
              <a:t>05 63 43 23 43</a:t>
            </a:r>
          </a:p>
          <a:p>
            <a:endParaRPr lang="fr-FR" sz="1000" dirty="0"/>
          </a:p>
          <a:p>
            <a:r>
              <a:rPr lang="fr-FR" sz="2500" b="1" dirty="0"/>
              <a:t>Mail</a:t>
            </a:r>
          </a:p>
          <a:p>
            <a:r>
              <a:rPr lang="fr-FR" sz="2000" dirty="0" err="1"/>
              <a:t>cate.paroisse_ste_cecile</a:t>
            </a:r>
            <a:r>
              <a:rPr lang="fr-FR" sz="2000" dirty="0"/>
              <a:t>@ orange.fr</a:t>
            </a:r>
          </a:p>
          <a:p>
            <a:endParaRPr lang="fr-FR" sz="1000" dirty="0"/>
          </a:p>
          <a:p>
            <a:r>
              <a:rPr lang="fr-FR" sz="2500" b="1" dirty="0"/>
              <a:t>Contact école Bon Sauveur</a:t>
            </a:r>
          </a:p>
          <a:p>
            <a:r>
              <a:rPr lang="fr-FR" sz="2000" dirty="0"/>
              <a:t>M. Alexandre LAGARRIGUE</a:t>
            </a:r>
          </a:p>
          <a:p>
            <a:r>
              <a:rPr lang="fr-FR" sz="2000" dirty="0"/>
              <a:t>Chef d’établissement</a:t>
            </a:r>
          </a:p>
          <a:p>
            <a:r>
              <a:rPr lang="fr-FR" sz="2000" dirty="0"/>
              <a:t>ec0810883v@ac-toulouse.fr</a:t>
            </a:r>
          </a:p>
          <a:p>
            <a:endParaRPr lang="fr-FR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64518E4-FBC0-A3E3-C5F8-DECE11C7175D}"/>
              </a:ext>
            </a:extLst>
          </p:cNvPr>
          <p:cNvSpPr txBox="1"/>
          <p:nvPr/>
        </p:nvSpPr>
        <p:spPr>
          <a:xfrm>
            <a:off x="5159829" y="5562600"/>
            <a:ext cx="453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66AAD-DAF1-F2B7-C67B-8AE235D2C859}"/>
              </a:ext>
            </a:extLst>
          </p:cNvPr>
          <p:cNvSpPr/>
          <p:nvPr/>
        </p:nvSpPr>
        <p:spPr>
          <a:xfrm>
            <a:off x="5197929" y="4898571"/>
            <a:ext cx="4610100" cy="16546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500" b="1" dirty="0"/>
              <a:t>POINT INFORMATION A L’ECOLE</a:t>
            </a:r>
          </a:p>
          <a:p>
            <a:pPr algn="ctr"/>
            <a:r>
              <a:rPr lang="fr-FR" sz="2000" b="1" dirty="0"/>
              <a:t>LUNDI 27 JUIN </a:t>
            </a:r>
          </a:p>
          <a:p>
            <a:pPr algn="ctr"/>
            <a:r>
              <a:rPr lang="fr-FR" sz="2000" b="1" dirty="0"/>
              <a:t>DE 16h30 A 17h45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D2B6144C-B52D-825F-D2F1-9115593C7B1A}"/>
              </a:ext>
            </a:extLst>
          </p:cNvPr>
          <p:cNvSpPr/>
          <p:nvPr/>
        </p:nvSpPr>
        <p:spPr>
          <a:xfrm>
            <a:off x="5900057" y="6047540"/>
            <a:ext cx="3287486" cy="520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01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CC4FD83-B786-BF4A-D312-576E693DF50F}"/>
              </a:ext>
            </a:extLst>
          </p:cNvPr>
          <p:cNvSpPr txBox="1"/>
          <p:nvPr/>
        </p:nvSpPr>
        <p:spPr>
          <a:xfrm>
            <a:off x="4953000" y="1600150"/>
            <a:ext cx="4800599" cy="500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5000"/>
              </a:lnSpc>
            </a:pPr>
            <a:r>
              <a:rPr lang="fr-FR" sz="25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INSCRIPTION EN LIGNE EN UTILISANT LES LIENS SUIVANTS 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just">
              <a:lnSpc>
                <a:spcPct val="105000"/>
              </a:lnSpc>
            </a:pPr>
            <a:endParaRPr lang="fr-FR" sz="1600" b="1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hlinkClick r:id="rId2"/>
            </a:endParaRPr>
          </a:p>
          <a:p>
            <a:pPr marL="285750" lvl="0" indent="-28575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http://cathedrale-albi.com/paroisse-albi-sainte-cecile/se-former/catechese/inscriptions-au-catechisme/</a:t>
            </a:r>
            <a:endParaRPr lang="fr-FR" sz="16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5000"/>
              </a:lnSpc>
            </a:pPr>
            <a:r>
              <a:rPr lang="fr-FR" sz="1600" b="1" spc="15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</a:p>
          <a:p>
            <a:pPr marL="285750" lvl="0" indent="-28575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fr-FR" sz="1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Inscriptions au catéchisme et à l'éveil à la foi 2021 - 2022 (padlet.com)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5000"/>
              </a:lnSpc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5000"/>
              </a:lnSpc>
              <a:buFont typeface="+mj-lt"/>
              <a:buAutoNum type="arabicPeriod"/>
            </a:pPr>
            <a:r>
              <a:rPr lang="fr-FR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Renseigner le formulaire en ligne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parvenir à l’école</a:t>
            </a:r>
            <a:r>
              <a:rPr lang="fr-F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un chèque de 15€ à l’ordre de Association Diocésaine Albi (ou ADA) et l’autorisation photos 2022-2023.</a:t>
            </a:r>
            <a:endParaRPr lang="fr-FR" sz="1600" spc="15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5000"/>
              </a:lnSpc>
              <a:spcAft>
                <a:spcPts val="800"/>
              </a:spcAft>
            </a:pPr>
            <a:r>
              <a:rPr lang="fr-FR" sz="1400" i="1" spc="15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Veuillez indiquer par mail à l’école (adresse de l’école : </a:t>
            </a:r>
            <a:r>
              <a:rPr lang="fr-FR" sz="1400" i="1" u="sng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ec0810883v@ac-toulouse.fr</a:t>
            </a:r>
            <a:r>
              <a:rPr lang="fr-FR" sz="1400" i="1" spc="15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le fait que vous avez ou allez procéder à une inscription afin que nous puissions organiser les groupes.</a:t>
            </a:r>
            <a:endParaRPr lang="fr-F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03AEA-F28E-A4D0-7449-721CB65C3862}"/>
              </a:ext>
            </a:extLst>
          </p:cNvPr>
          <p:cNvSpPr/>
          <p:nvPr/>
        </p:nvSpPr>
        <p:spPr>
          <a:xfrm>
            <a:off x="3233858" y="259253"/>
            <a:ext cx="351263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6000" b="1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LE CATÉ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2BA8CF-0BEE-D7C0-2233-F355DE3B6CC1}"/>
              </a:ext>
            </a:extLst>
          </p:cNvPr>
          <p:cNvSpPr txBox="1"/>
          <p:nvPr/>
        </p:nvSpPr>
        <p:spPr>
          <a:xfrm>
            <a:off x="261257" y="1306286"/>
            <a:ext cx="437536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C’est pour qui ?</a:t>
            </a:r>
            <a:br>
              <a:rPr lang="fr-FR" sz="25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catéchèse est proposée aux élèves </a:t>
            </a:r>
            <a:r>
              <a:rPr lang="fr-F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à partir du CE1</a:t>
            </a:r>
            <a:r>
              <a:rPr lang="fr-FR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partenariat avec la paroisse. Elle permet de découvrir le Christ pour apprendre à l’aimer, et de grandir dans la foi.</a:t>
            </a:r>
          </a:p>
          <a:p>
            <a:pPr algn="just"/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La catéchèse permet aussi</a:t>
            </a:r>
            <a:r>
              <a:rPr lang="fr-F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se préparer aux sacrements : </a:t>
            </a:r>
            <a:r>
              <a:rPr lang="fr-FR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Baptême, Première communion.</a:t>
            </a:r>
          </a:p>
          <a:p>
            <a:pPr algn="just"/>
            <a:r>
              <a:rPr lang="fr-FR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La catéchèse est ouverte à tous, </a:t>
            </a: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sans aucune distinction.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FE4B4C-33C1-6D55-56DA-B96C4F86C88C}"/>
              </a:ext>
            </a:extLst>
          </p:cNvPr>
          <p:cNvSpPr txBox="1"/>
          <p:nvPr/>
        </p:nvSpPr>
        <p:spPr>
          <a:xfrm>
            <a:off x="850465" y="3829984"/>
            <a:ext cx="386304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C’est où ?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ous souhaitons faire de notre école un lieu d’éducation animé de l’esprit Evangélique.</a:t>
            </a:r>
          </a:p>
          <a:p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catéchèse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peut donc se faire sur l’ETABLISSEMENT. 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E4064D-39AA-E360-1B06-0A74AB28FA12}"/>
              </a:ext>
            </a:extLst>
          </p:cNvPr>
          <p:cNvSpPr txBox="1"/>
          <p:nvPr/>
        </p:nvSpPr>
        <p:spPr>
          <a:xfrm>
            <a:off x="261257" y="5553463"/>
            <a:ext cx="445225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C’est quand ?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catéchèse, c’est le vendredi soir de 16h30 à 17h30.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16AB90-82A7-703A-CFED-D34045167BAD}"/>
              </a:ext>
            </a:extLst>
          </p:cNvPr>
          <p:cNvSpPr/>
          <p:nvPr/>
        </p:nvSpPr>
        <p:spPr>
          <a:xfrm>
            <a:off x="5497046" y="1250531"/>
            <a:ext cx="267629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5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m’inscris !</a:t>
            </a:r>
            <a:endParaRPr lang="fr-FR" sz="54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7269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292</Words>
  <Application>Microsoft Office PowerPoint</Application>
  <PresentationFormat>Format A4 (210 x 297 mm)</PresentationFormat>
  <Paragraphs>42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Alexandre Lagarrigue</cp:lastModifiedBy>
  <cp:revision>35</cp:revision>
  <cp:lastPrinted>2022-05-17T13:04:53Z</cp:lastPrinted>
  <dcterms:created xsi:type="dcterms:W3CDTF">2021-11-27T06:43:28Z</dcterms:created>
  <dcterms:modified xsi:type="dcterms:W3CDTF">2022-06-27T14:11:40Z</dcterms:modified>
</cp:coreProperties>
</file>